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62" r:id="rId2"/>
  </p:sldIdLst>
  <p:sldSz cx="6858000" cy="9906000" type="A4"/>
  <p:notesSz cx="6808788" cy="9940925"/>
  <p:defaultTextStyle>
    <a:defPPr>
      <a:defRPr lang="ru-RU"/>
    </a:defPPr>
    <a:lvl1pPr marL="0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1pPr>
    <a:lvl2pPr marL="419872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2pPr>
    <a:lvl3pPr marL="839754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3pPr>
    <a:lvl4pPr marL="1259632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4pPr>
    <a:lvl5pPr marL="1679497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5pPr>
    <a:lvl6pPr marL="2099373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6pPr>
    <a:lvl7pPr marL="2519248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7pPr>
    <a:lvl8pPr marL="2939124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8pPr>
    <a:lvl9pPr marL="3359005" algn="l" defTabSz="839754" rtl="0" eaLnBrk="1" latinLnBrk="0" hangingPunct="1">
      <a:defRPr sz="16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4B525E7F-93A8-4344-9EDA-991C0442E5F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3376" autoAdjust="0"/>
  </p:normalViewPr>
  <p:slideViewPr>
    <p:cSldViewPr snapToGrid="0">
      <p:cViewPr>
        <p:scale>
          <a:sx n="60" d="100"/>
          <a:sy n="60" d="100"/>
        </p:scale>
        <p:origin x="-2088" y="31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4" cy="498157"/>
          </a:xfrm>
          <a:prstGeom prst="rect">
            <a:avLst/>
          </a:prstGeom>
        </p:spPr>
        <p:txBody>
          <a:bodyPr vert="horz" lIns="91107" tIns="45553" rIns="91107" bIns="4555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4" cy="498157"/>
          </a:xfrm>
          <a:prstGeom prst="rect">
            <a:avLst/>
          </a:prstGeom>
        </p:spPr>
        <p:txBody>
          <a:bodyPr vert="horz" lIns="91107" tIns="45553" rIns="91107" bIns="45553" rtlCol="0"/>
          <a:lstStyle>
            <a:lvl1pPr algn="r">
              <a:defRPr sz="1200"/>
            </a:lvl1pPr>
          </a:lstStyle>
          <a:p>
            <a:fld id="{95C66369-8559-4823-A5BE-06C44E356030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25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7" tIns="45553" rIns="91107" bIns="4555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847"/>
            <a:ext cx="5447030" cy="3913863"/>
          </a:xfrm>
          <a:prstGeom prst="rect">
            <a:avLst/>
          </a:prstGeom>
        </p:spPr>
        <p:txBody>
          <a:bodyPr vert="horz" lIns="91107" tIns="45553" rIns="91107" bIns="4555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768"/>
            <a:ext cx="2950474" cy="498157"/>
          </a:xfrm>
          <a:prstGeom prst="rect">
            <a:avLst/>
          </a:prstGeom>
        </p:spPr>
        <p:txBody>
          <a:bodyPr vert="horz" lIns="91107" tIns="45553" rIns="91107" bIns="4555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768"/>
            <a:ext cx="2950474" cy="498157"/>
          </a:xfrm>
          <a:prstGeom prst="rect">
            <a:avLst/>
          </a:prstGeom>
        </p:spPr>
        <p:txBody>
          <a:bodyPr vert="horz" lIns="91107" tIns="45553" rIns="91107" bIns="45553" rtlCol="0" anchor="b"/>
          <a:lstStyle>
            <a:lvl1pPr algn="r">
              <a:defRPr sz="1200"/>
            </a:lvl1pPr>
          </a:lstStyle>
          <a:p>
            <a:fld id="{FA93DFEF-4A1E-43E9-A941-2E56BB35F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59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76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2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9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1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22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24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0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89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3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6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7FF5-91EC-4064-8FCA-4CB1414D5264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69BD-EB45-466A-A558-703724DE6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7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88"/>
            <a:ext cx="6858000" cy="99345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D35B84-03F3-BB62-B004-C0C6A35FC466}"/>
              </a:ext>
            </a:extLst>
          </p:cNvPr>
          <p:cNvSpPr txBox="1"/>
          <p:nvPr/>
        </p:nvSpPr>
        <p:spPr>
          <a:xfrm>
            <a:off x="1244600" y="4130261"/>
            <a:ext cx="4368800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вручается ученице 11Б класса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«Школа №17» 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Гавриленко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Елизавете -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призеру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 научно-практической конференции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«Креативная молодежь – будущее России» (направление «Социально-гуманитарное»,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руководитель – С.С.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Акользина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67363" y="7641594"/>
            <a:ext cx="249555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Войтешонок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3652" y="8075561"/>
            <a:ext cx="282742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    февраля    2024г.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763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46</Words>
  <Application>Microsoft Office PowerPoint</Application>
  <PresentationFormat>Лист A4 (210x297 мм)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Пользователь Windows</cp:lastModifiedBy>
  <cp:revision>102</cp:revision>
  <cp:lastPrinted>2024-02-29T06:33:03Z</cp:lastPrinted>
  <dcterms:created xsi:type="dcterms:W3CDTF">2022-11-03T04:43:36Z</dcterms:created>
  <dcterms:modified xsi:type="dcterms:W3CDTF">2024-03-07T02:06:31Z</dcterms:modified>
</cp:coreProperties>
</file>